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9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87841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23876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>
                    <a:tint val="82000"/>
                  </a:schemeClr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82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82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0848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61311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09678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2569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4381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1179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13054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8856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28183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841A08-BC47-41D1-8738-CF5FA3FA4BC1}" type="datetimeFigureOut">
              <a:rPr kumimoji="1" lang="ja-JP" altLang="en-US" smtClean="0"/>
              <a:t>2025/7/23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D885F9-2330-40F8-8915-26C965FCE8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57475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kumimoji="1"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kumimoji="1"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 descr="電子機器, コンパクトディスク が含まれている画像&#10;&#10;AI 生成コンテンツは誤りを含む可能性があります。">
            <a:extLst>
              <a:ext uri="{FF2B5EF4-FFF2-40B4-BE49-F238E27FC236}">
                <a16:creationId xmlns:a16="http://schemas.microsoft.com/office/drawing/2014/main" id="{08FEF8C5-E543-717A-EBCC-E0290CCBBB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" y="2107"/>
            <a:ext cx="7556888" cy="1068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462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0</Words>
  <Application>Microsoft Office PowerPoint</Application>
  <PresentationFormat>ユーザー設定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Admirin .</dc:creator>
  <cp:lastModifiedBy>Admirin .</cp:lastModifiedBy>
  <cp:revision>1</cp:revision>
  <dcterms:created xsi:type="dcterms:W3CDTF">2025-07-23T07:57:21Z</dcterms:created>
  <dcterms:modified xsi:type="dcterms:W3CDTF">2025-07-23T08:05:10Z</dcterms:modified>
</cp:coreProperties>
</file>